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9" r:id="rId3"/>
    <p:sldId id="279" r:id="rId4"/>
    <p:sldId id="280" r:id="rId5"/>
    <p:sldId id="289" r:id="rId6"/>
    <p:sldId id="281" r:id="rId7"/>
    <p:sldId id="282" r:id="rId8"/>
    <p:sldId id="283" r:id="rId9"/>
    <p:sldId id="284" r:id="rId10"/>
    <p:sldId id="286" r:id="rId11"/>
    <p:sldId id="287" r:id="rId12"/>
    <p:sldId id="290" r:id="rId13"/>
    <p:sldId id="291" r:id="rId14"/>
    <p:sldId id="285" r:id="rId15"/>
    <p:sldId id="288" r:id="rId16"/>
    <p:sldId id="277" r:id="rId17"/>
    <p:sldId id="278" r:id="rId18"/>
    <p:sldId id="25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Depan" id="{387B323B-7277-446F-8290-0644BE8971DE}">
          <p14:sldIdLst>
            <p14:sldId id="256"/>
            <p14:sldId id="259"/>
            <p14:sldId id="279"/>
            <p14:sldId id="280"/>
            <p14:sldId id="289"/>
            <p14:sldId id="281"/>
            <p14:sldId id="282"/>
            <p14:sldId id="283"/>
            <p14:sldId id="284"/>
            <p14:sldId id="286"/>
            <p14:sldId id="287"/>
            <p14:sldId id="290"/>
            <p14:sldId id="291"/>
            <p14:sldId id="285"/>
            <p14:sldId id="288"/>
            <p14:sldId id="277"/>
            <p14:sldId id="278"/>
          </p14:sldIdLst>
        </p14:section>
        <p14:section name="Cover Penutup" id="{92D7BCFF-D3B8-4529-BEB1-5D5A8DBA1A23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88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03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44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88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2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8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4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26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20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1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195051" y="0"/>
            <a:ext cx="5061527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13251" y="742122"/>
            <a:ext cx="9289774" cy="59767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39498"/>
            <a:ext cx="8515350" cy="951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851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A8B8B-1B1C-42C4-BE9B-2D1516377903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2BCBC-50EF-4175-83E0-F618B60D431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2437420" y="-32039"/>
            <a:ext cx="1591241" cy="7538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7E39DBC-BF39-4AA8-A8D4-8190CF567658}"/>
              </a:ext>
            </a:extLst>
          </p:cNvPr>
          <p:cNvSpPr/>
          <p:nvPr userDrawn="1"/>
        </p:nvSpPr>
        <p:spPr>
          <a:xfrm>
            <a:off x="0" y="-32037"/>
            <a:ext cx="1514628" cy="753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  <a:p>
            <a:r>
              <a:rPr lang="en-US" dirty="0">
                <a:solidFill>
                  <a:srgbClr val="FF0000"/>
                </a:solidFill>
              </a:rPr>
              <a:t>UNIV/POLTEK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18" y="-31599"/>
            <a:ext cx="719456" cy="7500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4B60F85D-D540-4735-B378-D7D9225FE7F3}"/>
              </a:ext>
            </a:extLst>
          </p:cNvPr>
          <p:cNvGrpSpPr/>
          <p:nvPr userDrawn="1"/>
        </p:nvGrpSpPr>
        <p:grpSpPr>
          <a:xfrm>
            <a:off x="71968" y="6511126"/>
            <a:ext cx="2170463" cy="378419"/>
            <a:chOff x="4279782" y="5408838"/>
            <a:chExt cx="2170463" cy="378419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=""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57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9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195051" y="0"/>
            <a:ext cx="5061527" cy="68580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=""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=""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314035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2894620" y="559632"/>
            <a:ext cx="1591241" cy="7538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7E39DBC-BF39-4AA8-A8D4-8190CF567658}"/>
              </a:ext>
            </a:extLst>
          </p:cNvPr>
          <p:cNvSpPr/>
          <p:nvPr/>
        </p:nvSpPr>
        <p:spPr>
          <a:xfrm>
            <a:off x="457200" y="559634"/>
            <a:ext cx="1514628" cy="753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  <a:p>
            <a:r>
              <a:rPr lang="en-US" dirty="0">
                <a:solidFill>
                  <a:srgbClr val="FF0000"/>
                </a:solidFill>
              </a:rPr>
              <a:t>UNIV/POLTEK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18" y="560072"/>
            <a:ext cx="719456" cy="7500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28" y="501274"/>
            <a:ext cx="16002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84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import pandas as </a:t>
            </a:r>
            <a:r>
              <a:rPr lang="en-US" dirty="0" err="1"/>
              <a:t>pd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namaFilefo</a:t>
            </a:r>
            <a:r>
              <a:rPr lang="en-US" dirty="0"/>
              <a:t> = "E:\\01 </a:t>
            </a:r>
            <a:r>
              <a:rPr lang="en-US" dirty="0" err="1"/>
              <a:t>kerjaan</a:t>
            </a:r>
            <a:r>
              <a:rPr lang="en-US" dirty="0"/>
              <a:t> </a:t>
            </a:r>
            <a:r>
              <a:rPr lang="en-US" dirty="0" err="1"/>
              <a:t>tertunda</a:t>
            </a:r>
            <a:r>
              <a:rPr lang="en-US" dirty="0"/>
              <a:t>\\</a:t>
            </a:r>
            <a:r>
              <a:rPr lang="en-US" dirty="0" err="1"/>
              <a:t>materi</a:t>
            </a:r>
            <a:r>
              <a:rPr lang="en-US" dirty="0"/>
              <a:t> </a:t>
            </a:r>
            <a:r>
              <a:rPr lang="en-US" dirty="0" err="1"/>
              <a:t>dts</a:t>
            </a:r>
            <a:r>
              <a:rPr lang="en-US" dirty="0"/>
              <a:t>\\football.csv"</a:t>
            </a:r>
          </a:p>
          <a:p>
            <a:pPr marL="0" indent="0">
              <a:buNone/>
            </a:pPr>
            <a:r>
              <a:rPr lang="en-US" dirty="0"/>
              <a:t>data = </a:t>
            </a:r>
            <a:r>
              <a:rPr lang="en-US" dirty="0" err="1"/>
              <a:t>pd.read_csv</a:t>
            </a:r>
            <a:r>
              <a:rPr lang="en-US" dirty="0"/>
              <a:t>(</a:t>
            </a:r>
            <a:r>
              <a:rPr lang="en-US" dirty="0" err="1"/>
              <a:t>namaFilefo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data.head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1961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12" t="31250" r="35588" b="9896"/>
          <a:stretch/>
        </p:blipFill>
        <p:spPr>
          <a:xfrm>
            <a:off x="628649" y="876299"/>
            <a:ext cx="8373171" cy="53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17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Menggambar</a:t>
            </a:r>
            <a:r>
              <a:rPr lang="en-US" dirty="0" smtClean="0"/>
              <a:t> diagram </a:t>
            </a:r>
            <a:r>
              <a:rPr lang="en-US" dirty="0" err="1" smtClean="0"/>
              <a:t>batang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#5. </a:t>
            </a:r>
            <a:r>
              <a:rPr lang="en-US" dirty="0" err="1"/>
              <a:t>menampilkann</a:t>
            </a:r>
            <a:r>
              <a:rPr lang="en-US" dirty="0"/>
              <a:t> diagram </a:t>
            </a:r>
            <a:r>
              <a:rPr lang="en-US" dirty="0" err="1"/>
              <a:t>batang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plot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</a:t>
            </a:r>
            <a:r>
              <a:rPr lang="en-US" dirty="0" err="1"/>
              <a:t>np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subjects = ['</a:t>
            </a:r>
            <a:r>
              <a:rPr lang="en-US" dirty="0" err="1"/>
              <a:t>Maths</a:t>
            </a:r>
            <a:r>
              <a:rPr lang="en-US" dirty="0"/>
              <a:t>', 'Physics', 'Chemistry', 'French', 'Computers', 'English']</a:t>
            </a:r>
          </a:p>
          <a:p>
            <a:pPr marL="0" indent="0">
              <a:buNone/>
            </a:pPr>
            <a:r>
              <a:rPr lang="en-US" dirty="0"/>
              <a:t>marks = [94,85,66,55,89,64]</a:t>
            </a:r>
          </a:p>
          <a:p>
            <a:pPr marL="0" indent="0">
              <a:buNone/>
            </a:pPr>
            <a:r>
              <a:rPr lang="en-US" dirty="0"/>
              <a:t>m = </a:t>
            </a:r>
            <a:r>
              <a:rPr lang="en-US" dirty="0" err="1"/>
              <a:t>np.arange</a:t>
            </a:r>
            <a:r>
              <a:rPr lang="en-US" dirty="0"/>
              <a:t>(</a:t>
            </a:r>
            <a:r>
              <a:rPr lang="en-US" dirty="0" err="1"/>
              <a:t>len</a:t>
            </a:r>
            <a:r>
              <a:rPr lang="en-US" dirty="0"/>
              <a:t>(subjects))</a:t>
            </a:r>
          </a:p>
          <a:p>
            <a:pPr marL="0" indent="0">
              <a:buNone/>
            </a:pPr>
            <a:r>
              <a:rPr lang="en-US" dirty="0" err="1"/>
              <a:t>plot.bar</a:t>
            </a:r>
            <a:r>
              <a:rPr lang="en-US" dirty="0"/>
              <a:t>(m, marks)</a:t>
            </a:r>
          </a:p>
          <a:p>
            <a:pPr marL="0" indent="0">
              <a:buNone/>
            </a:pPr>
            <a:r>
              <a:rPr lang="en-US" dirty="0" err="1"/>
              <a:t>plot.xlabel</a:t>
            </a:r>
            <a:r>
              <a:rPr lang="en-US" dirty="0"/>
              <a:t>('Subject')</a:t>
            </a:r>
          </a:p>
          <a:p>
            <a:pPr marL="0" indent="0">
              <a:buNone/>
            </a:pPr>
            <a:r>
              <a:rPr lang="en-US" dirty="0" err="1"/>
              <a:t>plot.ylabel</a:t>
            </a:r>
            <a:r>
              <a:rPr lang="en-US" dirty="0"/>
              <a:t>('Marks')</a:t>
            </a:r>
          </a:p>
          <a:p>
            <a:pPr marL="0" indent="0">
              <a:buNone/>
            </a:pPr>
            <a:r>
              <a:rPr lang="en-US" dirty="0" err="1"/>
              <a:t>plot.xticks</a:t>
            </a:r>
            <a:r>
              <a:rPr lang="en-US" dirty="0"/>
              <a:t>(m, subjects)</a:t>
            </a:r>
          </a:p>
          <a:p>
            <a:pPr marL="0" indent="0">
              <a:buNone/>
            </a:pPr>
            <a:r>
              <a:rPr lang="en-US" dirty="0" err="1"/>
              <a:t>plot.title</a:t>
            </a:r>
            <a:r>
              <a:rPr lang="en-US" dirty="0"/>
              <a:t>('</a:t>
            </a:r>
            <a:r>
              <a:rPr lang="en-US" dirty="0" err="1"/>
              <a:t>Marksained</a:t>
            </a:r>
            <a:r>
              <a:rPr lang="en-US" dirty="0"/>
              <a:t> out of 100')</a:t>
            </a:r>
          </a:p>
          <a:p>
            <a:pPr marL="0" indent="0">
              <a:buNone/>
            </a:pPr>
            <a:r>
              <a:rPr lang="en-US" dirty="0" err="1"/>
              <a:t>plot.show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 err="1"/>
              <a:t>plot.bar</a:t>
            </a:r>
            <a:r>
              <a:rPr lang="en-US" dirty="0"/>
              <a:t>(m, </a:t>
            </a:r>
            <a:r>
              <a:rPr lang="en-US" dirty="0" err="1"/>
              <a:t>marks,color</a:t>
            </a:r>
            <a:r>
              <a:rPr lang="en-US" dirty="0"/>
              <a:t>='indigo')</a:t>
            </a:r>
          </a:p>
          <a:p>
            <a:pPr marL="0" indent="0">
              <a:buNone/>
            </a:pPr>
            <a:r>
              <a:rPr lang="en-US" dirty="0" err="1"/>
              <a:t>plot.xlabel</a:t>
            </a:r>
            <a:r>
              <a:rPr lang="en-US" dirty="0"/>
              <a:t>('Subject',</a:t>
            </a:r>
            <a:r>
              <a:rPr lang="en-US" dirty="0" err="1"/>
              <a:t>fontsize</a:t>
            </a:r>
            <a:r>
              <a:rPr lang="en-US" dirty="0"/>
              <a:t>=15, </a:t>
            </a:r>
            <a:r>
              <a:rPr lang="en-US" dirty="0" err="1"/>
              <a:t>fontweight</a:t>
            </a:r>
            <a:r>
              <a:rPr lang="en-US" dirty="0"/>
              <a:t>='bold', color='blue')</a:t>
            </a:r>
          </a:p>
          <a:p>
            <a:pPr marL="0" indent="0">
              <a:buNone/>
            </a:pPr>
            <a:r>
              <a:rPr lang="en-US" dirty="0" err="1"/>
              <a:t>plot.ylabel</a:t>
            </a:r>
            <a:r>
              <a:rPr lang="en-US" dirty="0"/>
              <a:t>('Marks',</a:t>
            </a:r>
            <a:r>
              <a:rPr lang="en-US" dirty="0" err="1"/>
              <a:t>fontsize</a:t>
            </a:r>
            <a:r>
              <a:rPr lang="en-US" dirty="0"/>
              <a:t>=15, </a:t>
            </a:r>
            <a:r>
              <a:rPr lang="en-US" dirty="0" err="1"/>
              <a:t>fontweight</a:t>
            </a:r>
            <a:r>
              <a:rPr lang="en-US" dirty="0"/>
              <a:t>='bold', color='blue')</a:t>
            </a:r>
          </a:p>
          <a:p>
            <a:pPr marL="0" indent="0">
              <a:buNone/>
            </a:pPr>
            <a:r>
              <a:rPr lang="en-US" dirty="0" err="1"/>
              <a:t>plot.xticks</a:t>
            </a:r>
            <a:r>
              <a:rPr lang="en-US" dirty="0"/>
              <a:t>(m, subjects, </a:t>
            </a:r>
            <a:r>
              <a:rPr lang="en-US" dirty="0" err="1"/>
              <a:t>fontsize</a:t>
            </a:r>
            <a:r>
              <a:rPr lang="en-US" dirty="0"/>
              <a:t>=10, </a:t>
            </a:r>
            <a:r>
              <a:rPr lang="en-US" dirty="0" err="1"/>
              <a:t>fontweight</a:t>
            </a:r>
            <a:r>
              <a:rPr lang="en-US" dirty="0"/>
              <a:t>='bold', rotation=35, color='blue')</a:t>
            </a:r>
          </a:p>
          <a:p>
            <a:pPr marL="0" indent="0">
              <a:buNone/>
            </a:pPr>
            <a:r>
              <a:rPr lang="en-US" dirty="0" err="1"/>
              <a:t>plot.title</a:t>
            </a:r>
            <a:r>
              <a:rPr lang="en-US" dirty="0"/>
              <a:t>('</a:t>
            </a:r>
            <a:r>
              <a:rPr lang="en-US" dirty="0" err="1"/>
              <a:t>Marksained</a:t>
            </a:r>
            <a:r>
              <a:rPr lang="en-US" dirty="0"/>
              <a:t> out of 100',fontsize=15, </a:t>
            </a:r>
            <a:r>
              <a:rPr lang="en-US" dirty="0" err="1"/>
              <a:t>fontweight</a:t>
            </a:r>
            <a:r>
              <a:rPr lang="en-US" dirty="0"/>
              <a:t>='bold', color='blue')</a:t>
            </a:r>
          </a:p>
        </p:txBody>
      </p:sp>
    </p:spTree>
    <p:extLst>
      <p:ext uri="{BB962C8B-B14F-4D97-AF65-F5344CB8AC3E}">
        <p14:creationId xmlns:p14="http://schemas.microsoft.com/office/powerpoint/2010/main" val="1936787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1009650"/>
            <a:ext cx="3257550" cy="605790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matplotlib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</a:t>
            </a:r>
            <a:r>
              <a:rPr lang="en-US" dirty="0" err="1"/>
              <a:t>np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labels = ['G1', 'G2', 'G3', 'G4', 'G5']</a:t>
            </a:r>
          </a:p>
          <a:p>
            <a:pPr marL="0" indent="0">
              <a:buNone/>
            </a:pPr>
            <a:r>
              <a:rPr lang="en-US" dirty="0" err="1"/>
              <a:t>men_means</a:t>
            </a:r>
            <a:r>
              <a:rPr lang="en-US" dirty="0"/>
              <a:t> = [20, 34, 30, 35, 27]</a:t>
            </a:r>
          </a:p>
          <a:p>
            <a:pPr marL="0" indent="0">
              <a:buNone/>
            </a:pPr>
            <a:r>
              <a:rPr lang="en-US" dirty="0" err="1"/>
              <a:t>women_means</a:t>
            </a:r>
            <a:r>
              <a:rPr lang="en-US" dirty="0"/>
              <a:t> = [25, 32, 34, 20, 25]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np.arange</a:t>
            </a:r>
            <a:r>
              <a:rPr lang="en-US" dirty="0"/>
              <a:t>(</a:t>
            </a:r>
            <a:r>
              <a:rPr lang="en-US" dirty="0" err="1"/>
              <a:t>len</a:t>
            </a:r>
            <a:r>
              <a:rPr lang="en-US" dirty="0"/>
              <a:t>(labels))  # the label locations</a:t>
            </a:r>
          </a:p>
          <a:p>
            <a:pPr marL="0" indent="0">
              <a:buNone/>
            </a:pPr>
            <a:r>
              <a:rPr lang="en-US" dirty="0"/>
              <a:t>width = 0.35  # the width of the bars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fig, ax = </a:t>
            </a:r>
            <a:r>
              <a:rPr lang="en-US" dirty="0" err="1"/>
              <a:t>plt.subplots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rects1 = </a:t>
            </a:r>
            <a:r>
              <a:rPr lang="en-US" dirty="0" err="1"/>
              <a:t>ax.bar</a:t>
            </a:r>
            <a:r>
              <a:rPr lang="en-US" dirty="0"/>
              <a:t>(x - width/2, </a:t>
            </a:r>
            <a:r>
              <a:rPr lang="en-US" dirty="0" err="1"/>
              <a:t>men_means</a:t>
            </a:r>
            <a:r>
              <a:rPr lang="en-US" dirty="0"/>
              <a:t>, width, label='Men')</a:t>
            </a:r>
          </a:p>
          <a:p>
            <a:pPr marL="0" indent="0">
              <a:buNone/>
            </a:pPr>
            <a:r>
              <a:rPr lang="en-US" dirty="0"/>
              <a:t>rects2 = </a:t>
            </a:r>
            <a:r>
              <a:rPr lang="en-US" dirty="0" err="1"/>
              <a:t>ax.bar</a:t>
            </a:r>
            <a:r>
              <a:rPr lang="en-US" dirty="0"/>
              <a:t>(x + width/2, </a:t>
            </a:r>
            <a:r>
              <a:rPr lang="en-US" dirty="0" err="1"/>
              <a:t>women_means</a:t>
            </a:r>
            <a:r>
              <a:rPr lang="en-US" dirty="0"/>
              <a:t>, width, label='Women')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Add some text for labels, title and custom x-axis tick labels, etc.</a:t>
            </a:r>
          </a:p>
          <a:p>
            <a:pPr marL="0" indent="0">
              <a:buNone/>
            </a:pPr>
            <a:r>
              <a:rPr lang="en-US" dirty="0" err="1"/>
              <a:t>ax.set_ylabel</a:t>
            </a:r>
            <a:r>
              <a:rPr lang="en-US" dirty="0"/>
              <a:t>('Scores')</a:t>
            </a:r>
          </a:p>
          <a:p>
            <a:pPr marL="0" indent="0">
              <a:buNone/>
            </a:pPr>
            <a:r>
              <a:rPr lang="en-US" dirty="0" err="1"/>
              <a:t>ax.set_title</a:t>
            </a:r>
            <a:r>
              <a:rPr lang="en-US" dirty="0"/>
              <a:t>('Scores by group and gender')</a:t>
            </a:r>
          </a:p>
          <a:p>
            <a:pPr marL="0" indent="0">
              <a:buNone/>
            </a:pPr>
            <a:r>
              <a:rPr lang="en-US" dirty="0" err="1"/>
              <a:t>ax.set_xticks</a:t>
            </a:r>
            <a:r>
              <a:rPr lang="en-US" dirty="0"/>
              <a:t>(x)</a:t>
            </a:r>
          </a:p>
          <a:p>
            <a:pPr marL="0" indent="0">
              <a:buNone/>
            </a:pPr>
            <a:r>
              <a:rPr lang="en-US" dirty="0" err="1"/>
              <a:t>ax.set_xticklabels</a:t>
            </a:r>
            <a:r>
              <a:rPr lang="en-US" dirty="0"/>
              <a:t>(labels)</a:t>
            </a:r>
          </a:p>
          <a:p>
            <a:pPr marL="0" indent="0">
              <a:buNone/>
            </a:pPr>
            <a:r>
              <a:rPr lang="en-US" dirty="0" err="1"/>
              <a:t>ax.legend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14851" y="739498"/>
            <a:ext cx="430530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autolabel</a:t>
            </a:r>
            <a:r>
              <a:rPr lang="en-US" dirty="0"/>
              <a:t>(</a:t>
            </a:r>
            <a:r>
              <a:rPr lang="en-US" dirty="0" err="1"/>
              <a:t>rects</a:t>
            </a:r>
            <a:r>
              <a:rPr lang="en-US" dirty="0"/>
              <a:t>):</a:t>
            </a:r>
          </a:p>
          <a:p>
            <a:r>
              <a:rPr lang="en-US" dirty="0"/>
              <a:t>    """Attach a text label above each bar in *</a:t>
            </a:r>
            <a:r>
              <a:rPr lang="en-US" dirty="0" err="1"/>
              <a:t>rects</a:t>
            </a:r>
            <a:r>
              <a:rPr lang="en-US" dirty="0"/>
              <a:t>*, displaying its height."""</a:t>
            </a:r>
          </a:p>
          <a:p>
            <a:r>
              <a:rPr lang="en-US" dirty="0"/>
              <a:t>    for </a:t>
            </a:r>
            <a:r>
              <a:rPr lang="en-US" dirty="0" err="1"/>
              <a:t>rect</a:t>
            </a:r>
            <a:r>
              <a:rPr lang="en-US" dirty="0"/>
              <a:t> in </a:t>
            </a:r>
            <a:r>
              <a:rPr lang="en-US" dirty="0" err="1"/>
              <a:t>rects</a:t>
            </a:r>
            <a:r>
              <a:rPr lang="en-US" dirty="0"/>
              <a:t>:</a:t>
            </a:r>
          </a:p>
          <a:p>
            <a:r>
              <a:rPr lang="en-US" dirty="0"/>
              <a:t>        height = </a:t>
            </a:r>
            <a:r>
              <a:rPr lang="en-US" dirty="0" err="1"/>
              <a:t>rect.get_height</a:t>
            </a:r>
            <a:r>
              <a:rPr lang="en-US" dirty="0"/>
              <a:t>()</a:t>
            </a:r>
          </a:p>
          <a:p>
            <a:r>
              <a:rPr lang="en-US" dirty="0"/>
              <a:t>        </a:t>
            </a:r>
            <a:r>
              <a:rPr lang="en-US" dirty="0" err="1"/>
              <a:t>ax.annotate</a:t>
            </a:r>
            <a:r>
              <a:rPr lang="en-US" dirty="0"/>
              <a:t>('{}'.format(height),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xy</a:t>
            </a:r>
            <a:r>
              <a:rPr lang="en-US" dirty="0"/>
              <a:t>=(</a:t>
            </a:r>
            <a:r>
              <a:rPr lang="en-US" dirty="0" err="1"/>
              <a:t>rect.get_x</a:t>
            </a:r>
            <a:r>
              <a:rPr lang="en-US" dirty="0"/>
              <a:t>() + </a:t>
            </a:r>
            <a:r>
              <a:rPr lang="en-US" dirty="0" err="1"/>
              <a:t>rect.get_width</a:t>
            </a:r>
            <a:r>
              <a:rPr lang="en-US" dirty="0"/>
              <a:t>() / 2, height),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xytext</a:t>
            </a:r>
            <a:r>
              <a:rPr lang="en-US" dirty="0"/>
              <a:t>=(0, 3),  # 3 points vertical offset</a:t>
            </a:r>
          </a:p>
          <a:p>
            <a:r>
              <a:rPr lang="en-US" dirty="0"/>
              <a:t>                    </a:t>
            </a:r>
            <a:r>
              <a:rPr lang="en-US" dirty="0" err="1"/>
              <a:t>textcoords</a:t>
            </a:r>
            <a:r>
              <a:rPr lang="en-US" dirty="0"/>
              <a:t>="offset points",</a:t>
            </a:r>
          </a:p>
          <a:p>
            <a:r>
              <a:rPr lang="en-US" dirty="0"/>
              <a:t>                    ha='center', </a:t>
            </a:r>
            <a:r>
              <a:rPr lang="en-US" dirty="0" err="1"/>
              <a:t>va</a:t>
            </a:r>
            <a:r>
              <a:rPr lang="en-US" dirty="0"/>
              <a:t>='bottom')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autolabel</a:t>
            </a:r>
            <a:r>
              <a:rPr lang="en-US" dirty="0"/>
              <a:t>(rects1)</a:t>
            </a:r>
          </a:p>
          <a:p>
            <a:r>
              <a:rPr lang="en-US" dirty="0" err="1"/>
              <a:t>autolabel</a:t>
            </a:r>
            <a:r>
              <a:rPr lang="en-US" dirty="0"/>
              <a:t>(rects2)</a:t>
            </a:r>
          </a:p>
          <a:p>
            <a:endParaRPr lang="en-US" dirty="0"/>
          </a:p>
          <a:p>
            <a:r>
              <a:rPr lang="en-US" dirty="0" err="1"/>
              <a:t>fig.tight_layout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05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618" t="24740" r="21617" b="26042"/>
          <a:stretch/>
        </p:blipFill>
        <p:spPr>
          <a:xfrm>
            <a:off x="628650" y="1215093"/>
            <a:ext cx="8018903" cy="476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1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2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2568A7-7F3A-4D9C-93B2-F56D9C828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Load</a:t>
            </a:r>
            <a:r>
              <a:rPr lang="en-US" dirty="0"/>
              <a:t>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62C252-2F31-4BE4-95F0-4EBC56826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system ETL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i="1" dirty="0"/>
              <a:t>Load</a:t>
            </a:r>
            <a:r>
              <a:rPr lang="en-US" dirty="0"/>
              <a:t> yang </a:t>
            </a:r>
            <a:r>
              <a:rPr lang="en-US" dirty="0" err="1"/>
              <a:t>berupa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Penyimpanan</a:t>
            </a:r>
            <a:r>
              <a:rPr lang="en-US" dirty="0"/>
              <a:t> data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i="1" dirty="0"/>
              <a:t>data warehouse</a:t>
            </a:r>
            <a:endParaRPr lang="en-US" dirty="0"/>
          </a:p>
          <a:p>
            <a:pPr lvl="1"/>
            <a:r>
              <a:rPr lang="en-US" dirty="0" err="1"/>
              <a:t>Menampilkan</a:t>
            </a:r>
            <a:r>
              <a:rPr lang="en-US" dirty="0"/>
              <a:t> data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.</a:t>
            </a:r>
          </a:p>
          <a:p>
            <a:r>
              <a:rPr lang="en-US" dirty="0" err="1"/>
              <a:t>Arsitektur</a:t>
            </a:r>
            <a:r>
              <a:rPr lang="en-US" dirty="0"/>
              <a:t> ETL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keseluruhan</a:t>
            </a:r>
            <a:r>
              <a:rPr lang="en-US" dirty="0"/>
              <a:t> </a:t>
            </a:r>
            <a:r>
              <a:rPr lang="en-US" dirty="0" err="1"/>
              <a:t>hingga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load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11C0A63-90B6-4108-BE02-DA149E3E4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918" y="4572000"/>
            <a:ext cx="4220164" cy="1428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5408" y="-227977"/>
            <a:ext cx="1762415" cy="99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17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E0A236-E17D-4891-B1D5-924CCEF8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F38A2F0-6235-4F34-86DD-DFC95B22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?</a:t>
            </a:r>
            <a:endParaRPr lang="en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408" y="-227977"/>
            <a:ext cx="1762415" cy="99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84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195051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=""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=""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=""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SDM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Lt. 4 - 5)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=""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95408" y="-227977"/>
            <a:ext cx="1762415" cy="99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4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F5609C-4EDB-4CCB-98C2-2070C69149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Sesi</a:t>
            </a:r>
            <a:r>
              <a:rPr lang="en-US" dirty="0"/>
              <a:t> </a:t>
            </a:r>
            <a:r>
              <a:rPr lang="en-US" dirty="0" smtClean="0"/>
              <a:t>26b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praktikum</a:t>
            </a:r>
            <a:r>
              <a:rPr lang="en-US" dirty="0" smtClean="0"/>
              <a:t> statistic </a:t>
            </a:r>
            <a:r>
              <a:rPr lang="en-US" dirty="0" err="1" smtClean="0"/>
              <a:t>deskriptive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395A4A4-DF61-4BDA-8AD9-A018A67BB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Big Data Analytics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408" y="-227977"/>
            <a:ext cx="1762415" cy="99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5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455" t="24437" r="24326" b="29880"/>
          <a:stretch/>
        </p:blipFill>
        <p:spPr>
          <a:xfrm>
            <a:off x="628649" y="901147"/>
            <a:ext cx="8229423" cy="422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27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609" t="24580" r="28620" b="27659"/>
          <a:stretch/>
        </p:blipFill>
        <p:spPr>
          <a:xfrm>
            <a:off x="777923" y="739498"/>
            <a:ext cx="7734820" cy="44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7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088" t="22135" r="24706" b="31771"/>
          <a:stretch/>
        </p:blipFill>
        <p:spPr>
          <a:xfrm>
            <a:off x="966581" y="1215093"/>
            <a:ext cx="7839487" cy="39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5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781" t="25862" r="20548" b="27038"/>
          <a:stretch/>
        </p:blipFill>
        <p:spPr>
          <a:xfrm>
            <a:off x="628650" y="1215093"/>
            <a:ext cx="8657603" cy="4290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10325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206" t="24219" r="26470" b="21875"/>
          <a:stretch/>
        </p:blipFill>
        <p:spPr>
          <a:xfrm>
            <a:off x="628650" y="739498"/>
            <a:ext cx="7715250" cy="568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128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735" t="23697" r="22353" b="26823"/>
          <a:stretch/>
        </p:blipFill>
        <p:spPr>
          <a:xfrm>
            <a:off x="819149" y="739498"/>
            <a:ext cx="8465315" cy="455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28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882" t="24479" r="21765" b="29688"/>
          <a:stretch/>
        </p:blipFill>
        <p:spPr>
          <a:xfrm>
            <a:off x="457199" y="739498"/>
            <a:ext cx="8175969" cy="404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33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</TotalTime>
  <Words>473</Words>
  <Application>Microsoft Office PowerPoint</Application>
  <PresentationFormat>On-screen Show (4:3)</PresentationFormat>
  <Paragraphs>89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HP Simplified</vt:lpstr>
      <vt:lpstr>Office Theme</vt:lpstr>
      <vt:lpstr>PowerPoint Presentation</vt:lpstr>
      <vt:lpstr>Sesi 26b praktikum statistic deskriptive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Menggambar diagram batang</vt:lpstr>
      <vt:lpstr>PowerPoint Presentation</vt:lpstr>
      <vt:lpstr>PowerPoint Presentation</vt:lpstr>
      <vt:lpstr>PowerPoint Presentation</vt:lpstr>
      <vt:lpstr>Load (1)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Jamal Hardy</dc:creator>
  <cp:lastModifiedBy>zainal</cp:lastModifiedBy>
  <cp:revision>40</cp:revision>
  <dcterms:created xsi:type="dcterms:W3CDTF">2019-04-10T03:52:40Z</dcterms:created>
  <dcterms:modified xsi:type="dcterms:W3CDTF">2019-08-12T02:15:52Z</dcterms:modified>
</cp:coreProperties>
</file>